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8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8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2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8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6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4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9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5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5067D-206A-4CFF-B971-9E89D914457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4DFDE-7408-4186-A27A-80878C03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0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irplane on the runway&#10;&#10;Description automatically generated with medium confidence">
            <a:extLst>
              <a:ext uri="{FF2B5EF4-FFF2-40B4-BE49-F238E27FC236}">
                <a16:creationId xmlns:a16="http://schemas.microsoft.com/office/drawing/2014/main" id="{33F8E4F6-D6C1-4E14-8979-AA4CBA305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07" y="976544"/>
            <a:ext cx="7937674" cy="4464941"/>
          </a:xfrm>
          <a:prstGeom prst="rect">
            <a:avLst/>
          </a:prstGeom>
        </p:spPr>
      </p:pic>
      <p:pic>
        <p:nvPicPr>
          <p:cNvPr id="13" name="Picture 12" descr="Young soccer players in action">
            <a:extLst>
              <a:ext uri="{FF2B5EF4-FFF2-40B4-BE49-F238E27FC236}">
                <a16:creationId xmlns:a16="http://schemas.microsoft.com/office/drawing/2014/main" id="{215218CB-29F9-4814-A338-13D2C50DA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75" y="-1"/>
            <a:ext cx="4505325" cy="30666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BED15A-4276-491A-AE54-C62F04051EB2}"/>
              </a:ext>
            </a:extLst>
          </p:cNvPr>
          <p:cNvSpPr/>
          <p:nvPr/>
        </p:nvSpPr>
        <p:spPr>
          <a:xfrm>
            <a:off x="0" y="0"/>
            <a:ext cx="479107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Should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5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Stay or </a:t>
            </a:r>
          </a:p>
          <a:p>
            <a:pPr algn="ctr"/>
            <a:r>
              <a:rPr lang="en-US" sz="5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Should I Go</a:t>
            </a:r>
          </a:p>
          <a:p>
            <a:pPr algn="ctr"/>
            <a:r>
              <a:rPr lang="en-US" sz="5400" b="1" cap="none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(Now)?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93DEEE-0B43-4DA7-9584-09AFADD18A1D}"/>
              </a:ext>
            </a:extLst>
          </p:cNvPr>
          <p:cNvSpPr/>
          <p:nvPr/>
        </p:nvSpPr>
        <p:spPr>
          <a:xfrm>
            <a:off x="4892583" y="4847207"/>
            <a:ext cx="2920754" cy="2001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BC7FAF-8086-4AA6-8761-E8C7C957F592}"/>
              </a:ext>
            </a:extLst>
          </p:cNvPr>
          <p:cNvSpPr/>
          <p:nvPr/>
        </p:nvSpPr>
        <p:spPr>
          <a:xfrm>
            <a:off x="7505397" y="2931281"/>
            <a:ext cx="3421132" cy="329805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Batting a baseball">
            <a:extLst>
              <a:ext uri="{FF2B5EF4-FFF2-40B4-BE49-F238E27FC236}">
                <a16:creationId xmlns:a16="http://schemas.microsoft.com/office/drawing/2014/main" id="{0360B7A6-536C-4B69-BA08-D00B71822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76" y="3655825"/>
            <a:ext cx="4333624" cy="2879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FB4F55-BE86-48DD-8554-08F9B4CE351E}"/>
              </a:ext>
            </a:extLst>
          </p:cNvPr>
          <p:cNvSpPr txBox="1"/>
          <p:nvPr/>
        </p:nvSpPr>
        <p:spPr>
          <a:xfrm>
            <a:off x="4671377" y="5684965"/>
            <a:ext cx="468740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Where are you travelling to?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7131A8-E8FA-46DF-9180-059B9329E5E7}"/>
              </a:ext>
            </a:extLst>
          </p:cNvPr>
          <p:cNvSpPr txBox="1"/>
          <p:nvPr/>
        </p:nvSpPr>
        <p:spPr>
          <a:xfrm>
            <a:off x="5390719" y="6119142"/>
            <a:ext cx="30553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Insert name of city/county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6C72E8D5-22F1-40B2-A152-8184FC15BD07}"/>
              </a:ext>
            </a:extLst>
          </p:cNvPr>
          <p:cNvSpPr/>
          <p:nvPr/>
        </p:nvSpPr>
        <p:spPr>
          <a:xfrm>
            <a:off x="1207363" y="49448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5BD6A1E-4775-4E1B-B9C0-FF0598E07F6A}"/>
              </a:ext>
            </a:extLst>
          </p:cNvPr>
          <p:cNvSpPr/>
          <p:nvPr/>
        </p:nvSpPr>
        <p:spPr>
          <a:xfrm>
            <a:off x="657950" y="2567296"/>
            <a:ext cx="2841843" cy="2641730"/>
          </a:xfrm>
          <a:prstGeom prst="flowChartConnector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10000"/>
                  </a:schemeClr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22" name="Picture 21" descr="Man with a trumpet">
            <a:extLst>
              <a:ext uri="{FF2B5EF4-FFF2-40B4-BE49-F238E27FC236}">
                <a16:creationId xmlns:a16="http://schemas.microsoft.com/office/drawing/2014/main" id="{E4C07C09-45D2-49DC-A569-15B1B95DC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" y="3662821"/>
            <a:ext cx="4580877" cy="305391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E58DC0B-E0AF-4CBB-A6BF-71037BCA7B36}"/>
              </a:ext>
            </a:extLst>
          </p:cNvPr>
          <p:cNvSpPr txBox="1"/>
          <p:nvPr/>
        </p:nvSpPr>
        <p:spPr>
          <a:xfrm>
            <a:off x="4887406" y="1729945"/>
            <a:ext cx="2850561" cy="397031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n/>
                <a:solidFill>
                  <a:schemeClr val="accent6">
                    <a:lumMod val="50000"/>
                  </a:schemeClr>
                </a:solidFill>
              </a:rPr>
              <a:t>Are you wanting to travel again?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n/>
                <a:solidFill>
                  <a:schemeClr val="accent6">
                    <a:lumMod val="50000"/>
                  </a:schemeClr>
                </a:solidFill>
              </a:rPr>
              <a:t>Let us know your favorite city and we will let you know what events are happening in the next 90 days along with the current Covid 19 information.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n/>
                <a:solidFill>
                  <a:schemeClr val="accent6">
                    <a:lumMod val="50000"/>
                  </a:schemeClr>
                </a:solidFill>
              </a:rPr>
              <a:t>You can make a more informed decision about whether or not to travel at this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7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77A00-ADA1-4793-A080-DEF45AA5C543}"/>
              </a:ext>
            </a:extLst>
          </p:cNvPr>
          <p:cNvSpPr txBox="1"/>
          <p:nvPr/>
        </p:nvSpPr>
        <p:spPr>
          <a:xfrm>
            <a:off x="1203663" y="487286"/>
            <a:ext cx="9923756" cy="1261884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25000"/>
                  </a:schemeClr>
                </a:solidFill>
              </a:rPr>
              <a:t>Current Covid 19 Conditions in “your favorite CITY*” </a:t>
            </a:r>
          </a:p>
          <a:p>
            <a:endParaRPr lang="en-US" sz="1600" dirty="0">
              <a:solidFill>
                <a:schemeClr val="tx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*All information is current as of (put in how frequent/recently site is updated.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B7ABB-E04D-4BCF-9B8F-B2FC58C7C8BA}"/>
              </a:ext>
            </a:extLst>
          </p:cNvPr>
          <p:cNvSpPr txBox="1"/>
          <p:nvPr/>
        </p:nvSpPr>
        <p:spPr>
          <a:xfrm>
            <a:off x="526472" y="2202110"/>
            <a:ext cx="10839635" cy="175432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EVENTS THAT ARE HAPPENING IN THE NEXT 90 DAYS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LINK TO TICKETMASTER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   (store information and allow user to save?)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2FE94-A719-4614-9BF1-0D2131CDB459}"/>
              </a:ext>
            </a:extLst>
          </p:cNvPr>
          <p:cNvSpPr/>
          <p:nvPr/>
        </p:nvSpPr>
        <p:spPr>
          <a:xfrm>
            <a:off x="526472" y="4881143"/>
            <a:ext cx="11139055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*Regardless of the rate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19 infections in any city, remember you are responsible for your own protection from the Covid 19 virus.  Do your part to protect yourself: </a:t>
            </a:r>
          </a:p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Get vaccinated, wear your mask and make an informed decision.    </a:t>
            </a:r>
          </a:p>
          <a:p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2411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172</Words>
  <Application>Microsoft Office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Brown</dc:creator>
  <cp:lastModifiedBy>Kimberly Brown</cp:lastModifiedBy>
  <cp:revision>2</cp:revision>
  <dcterms:created xsi:type="dcterms:W3CDTF">2021-09-15T23:40:46Z</dcterms:created>
  <dcterms:modified xsi:type="dcterms:W3CDTF">2021-09-16T00:43:59Z</dcterms:modified>
</cp:coreProperties>
</file>